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ans T Chinese Bold" charset="1" panose="020B0800000000000000"/>
      <p:regular r:id="rId18"/>
    </p:embeddedFont>
    <p:embeddedFont>
      <p:font typeface="Noto Sans T Chinese" charset="1" panose="020B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這篇論文提出一個在 oneM2M 與 OCF 平台之間互通的機制，解決異質 IoT 平台間無法直接通訊的問題。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nodered接到這些資訊後，會將其post到mn上面。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gif" Type="http://schemas.openxmlformats.org/officeDocument/2006/relationships/image"/><Relationship Id="rId4" Target="../media/image2.gif" Type="http://schemas.openxmlformats.org/officeDocument/2006/relationships/image"/><Relationship Id="rId5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gif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1.gif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85890" y="4611676"/>
            <a:ext cx="15916219" cy="11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智慧電燈系統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1062" y="5861473"/>
            <a:ext cx="12425876" cy="6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王郁誠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4345241" y="-2207054"/>
            <a:ext cx="5793977" cy="589544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078233" y="4693957"/>
            <a:ext cx="2406900" cy="1421724"/>
            <a:chOff x="0" y="0"/>
            <a:chExt cx="633916" cy="3744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916" cy="374446"/>
            </a:xfrm>
            <a:custGeom>
              <a:avLst/>
              <a:gdLst/>
              <a:ahLst/>
              <a:cxnLst/>
              <a:rect r="r" b="b" t="t" l="l"/>
              <a:pathLst>
                <a:path h="374446" w="633916">
                  <a:moveTo>
                    <a:pt x="96497" y="0"/>
                  </a:moveTo>
                  <a:lnTo>
                    <a:pt x="537419" y="0"/>
                  </a:lnTo>
                  <a:cubicBezTo>
                    <a:pt x="563012" y="0"/>
                    <a:pt x="587556" y="10167"/>
                    <a:pt x="605653" y="28263"/>
                  </a:cubicBezTo>
                  <a:cubicBezTo>
                    <a:pt x="623749" y="46360"/>
                    <a:pt x="633916" y="70904"/>
                    <a:pt x="633916" y="96497"/>
                  </a:cubicBezTo>
                  <a:lnTo>
                    <a:pt x="633916" y="277949"/>
                  </a:lnTo>
                  <a:cubicBezTo>
                    <a:pt x="633916" y="331243"/>
                    <a:pt x="590713" y="374446"/>
                    <a:pt x="537419" y="374446"/>
                  </a:cubicBezTo>
                  <a:lnTo>
                    <a:pt x="96497" y="374446"/>
                  </a:lnTo>
                  <a:cubicBezTo>
                    <a:pt x="70904" y="374446"/>
                    <a:pt x="46360" y="364279"/>
                    <a:pt x="28263" y="346183"/>
                  </a:cubicBezTo>
                  <a:cubicBezTo>
                    <a:pt x="10167" y="328086"/>
                    <a:pt x="0" y="303542"/>
                    <a:pt x="0" y="277949"/>
                  </a:cubicBezTo>
                  <a:lnTo>
                    <a:pt x="0" y="96497"/>
                  </a:lnTo>
                  <a:cubicBezTo>
                    <a:pt x="0" y="70904"/>
                    <a:pt x="10167" y="46360"/>
                    <a:pt x="28263" y="28263"/>
                  </a:cubicBezTo>
                  <a:cubicBezTo>
                    <a:pt x="46360" y="10167"/>
                    <a:pt x="70904" y="0"/>
                    <a:pt x="96497" y="0"/>
                  </a:cubicBezTo>
                  <a:close/>
                </a:path>
              </a:pathLst>
            </a:custGeom>
            <a:solidFill>
              <a:srgbClr val="FFDE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33916" cy="44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MN-CSE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27829" y="4255143"/>
            <a:ext cx="1602021" cy="1842109"/>
          </a:xfrm>
          <a:custGeom>
            <a:avLst/>
            <a:gdLst/>
            <a:ahLst/>
            <a:cxnLst/>
            <a:rect r="r" b="b" t="t" l="l"/>
            <a:pathLst>
              <a:path h="1842109" w="1602021">
                <a:moveTo>
                  <a:pt x="0" y="0"/>
                </a:moveTo>
                <a:lnTo>
                  <a:pt x="1602021" y="0"/>
                </a:lnTo>
                <a:lnTo>
                  <a:pt x="1602021" y="1842109"/>
                </a:lnTo>
                <a:lnTo>
                  <a:pt x="0" y="184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93" t="-8292" r="0" b="-497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1402" y="6116302"/>
            <a:ext cx="2814877" cy="8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Light Sensor</a:t>
            </a:r>
          </a:p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(Python)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99658" y="4693957"/>
            <a:ext cx="2406900" cy="1421724"/>
            <a:chOff x="0" y="0"/>
            <a:chExt cx="633916" cy="3744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3916" cy="374446"/>
            </a:xfrm>
            <a:custGeom>
              <a:avLst/>
              <a:gdLst/>
              <a:ahLst/>
              <a:cxnLst/>
              <a:rect r="r" b="b" t="t" l="l"/>
              <a:pathLst>
                <a:path h="374446" w="633916">
                  <a:moveTo>
                    <a:pt x="96497" y="0"/>
                  </a:moveTo>
                  <a:lnTo>
                    <a:pt x="537419" y="0"/>
                  </a:lnTo>
                  <a:cubicBezTo>
                    <a:pt x="563012" y="0"/>
                    <a:pt x="587556" y="10167"/>
                    <a:pt x="605653" y="28263"/>
                  </a:cubicBezTo>
                  <a:cubicBezTo>
                    <a:pt x="623749" y="46360"/>
                    <a:pt x="633916" y="70904"/>
                    <a:pt x="633916" y="96497"/>
                  </a:cubicBezTo>
                  <a:lnTo>
                    <a:pt x="633916" y="277949"/>
                  </a:lnTo>
                  <a:cubicBezTo>
                    <a:pt x="633916" y="331243"/>
                    <a:pt x="590713" y="374446"/>
                    <a:pt x="537419" y="374446"/>
                  </a:cubicBezTo>
                  <a:lnTo>
                    <a:pt x="96497" y="374446"/>
                  </a:lnTo>
                  <a:cubicBezTo>
                    <a:pt x="70904" y="374446"/>
                    <a:pt x="46360" y="364279"/>
                    <a:pt x="28263" y="346183"/>
                  </a:cubicBezTo>
                  <a:cubicBezTo>
                    <a:pt x="10167" y="328086"/>
                    <a:pt x="0" y="303542"/>
                    <a:pt x="0" y="277949"/>
                  </a:cubicBezTo>
                  <a:lnTo>
                    <a:pt x="0" y="96497"/>
                  </a:lnTo>
                  <a:cubicBezTo>
                    <a:pt x="0" y="70904"/>
                    <a:pt x="10167" y="46360"/>
                    <a:pt x="28263" y="28263"/>
                  </a:cubicBezTo>
                  <a:cubicBezTo>
                    <a:pt x="46360" y="10167"/>
                    <a:pt x="70904" y="0"/>
                    <a:pt x="96497" y="0"/>
                  </a:cubicBezTo>
                  <a:close/>
                </a:path>
              </a:pathLst>
            </a:custGeom>
            <a:solidFill>
              <a:srgbClr val="FFDE5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633916" cy="44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IN-CSE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3875726" y="5404819"/>
            <a:ext cx="2202508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8485553" y="5152082"/>
            <a:ext cx="1914105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485974" y="5643201"/>
            <a:ext cx="1913684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12806557" y="5404819"/>
            <a:ext cx="1941535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3705060" y="4983829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Post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30526" y="4713007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Subscribe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0526" y="5747976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Publish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863975" y="4421403"/>
            <a:ext cx="1565648" cy="1675304"/>
          </a:xfrm>
          <a:custGeom>
            <a:avLst/>
            <a:gdLst/>
            <a:ahLst/>
            <a:cxnLst/>
            <a:rect r="r" b="b" t="t" l="l"/>
            <a:pathLst>
              <a:path h="1675304" w="1565648">
                <a:moveTo>
                  <a:pt x="0" y="0"/>
                </a:moveTo>
                <a:lnTo>
                  <a:pt x="1565648" y="0"/>
                </a:lnTo>
                <a:lnTo>
                  <a:pt x="1565648" y="1675304"/>
                </a:lnTo>
                <a:lnTo>
                  <a:pt x="0" y="1675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326999" y="6116324"/>
            <a:ext cx="263959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Lamp IPE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37757" y="4620683"/>
            <a:ext cx="2639599" cy="69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Auto</a:t>
            </a:r>
          </a:p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Control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05912" y="1545664"/>
            <a:ext cx="13676175" cy="85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Architecture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424287" y="6973640"/>
            <a:ext cx="1211996" cy="2057400"/>
          </a:xfrm>
          <a:custGeom>
            <a:avLst/>
            <a:gdLst/>
            <a:ahLst/>
            <a:cxnLst/>
            <a:rect r="r" b="b" t="t" l="l"/>
            <a:pathLst>
              <a:path h="2057400" w="1211996">
                <a:moveTo>
                  <a:pt x="0" y="0"/>
                </a:moveTo>
                <a:lnTo>
                  <a:pt x="1211996" y="0"/>
                </a:lnTo>
                <a:lnTo>
                  <a:pt x="121199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09410" y="7548294"/>
            <a:ext cx="2814877" cy="8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User App</a:t>
            </a:r>
          </a:p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(App Inventor)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8636283" y="6554474"/>
            <a:ext cx="7010516" cy="1447866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2224376" y="8107115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Manuel Control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8594323" y="6217785"/>
            <a:ext cx="2980675" cy="1749652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10827275" y="6805365"/>
            <a:ext cx="7758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Get 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0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639684" y="3185998"/>
            <a:ext cx="3244493" cy="5926061"/>
          </a:xfrm>
          <a:custGeom>
            <a:avLst/>
            <a:gdLst/>
            <a:ahLst/>
            <a:cxnLst/>
            <a:rect r="r" b="b" t="t" l="l"/>
            <a:pathLst>
              <a:path h="5926061" w="3244493">
                <a:moveTo>
                  <a:pt x="0" y="0"/>
                </a:moveTo>
                <a:lnTo>
                  <a:pt x="3244493" y="0"/>
                </a:lnTo>
                <a:lnTo>
                  <a:pt x="3244493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2116" y="3185998"/>
            <a:ext cx="2996805" cy="5921770"/>
          </a:xfrm>
          <a:custGeom>
            <a:avLst/>
            <a:gdLst/>
            <a:ahLst/>
            <a:cxnLst/>
            <a:rect r="r" b="b" t="t" l="l"/>
            <a:pathLst>
              <a:path h="5921770" w="2996805">
                <a:moveTo>
                  <a:pt x="0" y="0"/>
                </a:moveTo>
                <a:lnTo>
                  <a:pt x="2996806" y="0"/>
                </a:lnTo>
                <a:lnTo>
                  <a:pt x="2996806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5912" y="1545653"/>
            <a:ext cx="13676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APP  Inventor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30767"/>
            <a:ext cx="7600859" cy="512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分為 Auto、Manuel mode。使用者可以隨時切換模式。</a:t>
            </a:r>
          </a:p>
          <a:p>
            <a:pPr algn="l">
              <a:lnSpc>
                <a:spcPts val="4524"/>
              </a:lnSpc>
            </a:pPr>
          </a:p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Auto mode：使用者無法自行控制電燈開關，系統會根據偵測到的光強度來自動控制電燈開關。</a:t>
            </a:r>
          </a:p>
          <a:p>
            <a:pPr algn="l">
              <a:lnSpc>
                <a:spcPts val="4524"/>
              </a:lnSpc>
            </a:pPr>
          </a:p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Manuel mode：使用者可以自行控制電燈開關。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00719" y="9277328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Auto mode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42131" y="9318625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Manuel mode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52607" y="3821592"/>
            <a:ext cx="5771680" cy="5313870"/>
          </a:xfrm>
          <a:custGeom>
            <a:avLst/>
            <a:gdLst/>
            <a:ahLst/>
            <a:cxnLst/>
            <a:rect r="r" b="b" t="t" l="l"/>
            <a:pathLst>
              <a:path h="5313870" w="5771680">
                <a:moveTo>
                  <a:pt x="0" y="0"/>
                </a:moveTo>
                <a:lnTo>
                  <a:pt x="5771680" y="0"/>
                </a:lnTo>
                <a:lnTo>
                  <a:pt x="5771680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4717" y="4919566"/>
            <a:ext cx="6431027" cy="4215896"/>
          </a:xfrm>
          <a:custGeom>
            <a:avLst/>
            <a:gdLst/>
            <a:ahLst/>
            <a:cxnLst/>
            <a:rect r="r" b="b" t="t" l="l"/>
            <a:pathLst>
              <a:path h="4215896" w="6431027">
                <a:moveTo>
                  <a:pt x="0" y="0"/>
                </a:moveTo>
                <a:lnTo>
                  <a:pt x="6431027" y="0"/>
                </a:lnTo>
                <a:lnTo>
                  <a:pt x="6431027" y="4215896"/>
                </a:lnTo>
                <a:lnTo>
                  <a:pt x="0" y="4215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5912" y="1545664"/>
            <a:ext cx="13676175" cy="85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Resource Tree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918" y="2488617"/>
            <a:ext cx="17000165" cy="112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MN的Lamp有DATA/STATUS/MODE  三個 container。</a:t>
            </a:r>
          </a:p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IN的Lamp僅有DATA/MODE 兩個container，皆為訂閱MN而來。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8647" y="9359900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MN-CSE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149" y="9359900"/>
            <a:ext cx="2639599" cy="35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IN-CSE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888504" y="3498509"/>
            <a:ext cx="7336295" cy="1524845"/>
          </a:xfrm>
          <a:custGeom>
            <a:avLst/>
            <a:gdLst/>
            <a:ahLst/>
            <a:cxnLst/>
            <a:rect r="r" b="b" t="t" l="l"/>
            <a:pathLst>
              <a:path h="1524845" w="7336295">
                <a:moveTo>
                  <a:pt x="0" y="0"/>
                </a:moveTo>
                <a:lnTo>
                  <a:pt x="7336295" y="0"/>
                </a:lnTo>
                <a:lnTo>
                  <a:pt x="7336295" y="1524845"/>
                </a:lnTo>
                <a:lnTo>
                  <a:pt x="0" y="152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14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8504" y="5619549"/>
            <a:ext cx="7394743" cy="1445426"/>
          </a:xfrm>
          <a:custGeom>
            <a:avLst/>
            <a:gdLst/>
            <a:ahLst/>
            <a:cxnLst/>
            <a:rect r="r" b="b" t="t" l="l"/>
            <a:pathLst>
              <a:path h="1445426" w="7394743">
                <a:moveTo>
                  <a:pt x="0" y="0"/>
                </a:moveTo>
                <a:lnTo>
                  <a:pt x="7394743" y="0"/>
                </a:lnTo>
                <a:lnTo>
                  <a:pt x="7394743" y="1445426"/>
                </a:lnTo>
                <a:lnTo>
                  <a:pt x="0" y="1445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929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8504" y="7341489"/>
            <a:ext cx="7336295" cy="1591387"/>
          </a:xfrm>
          <a:custGeom>
            <a:avLst/>
            <a:gdLst/>
            <a:ahLst/>
            <a:cxnLst/>
            <a:rect r="r" b="b" t="t" l="l"/>
            <a:pathLst>
              <a:path h="1591387" w="7336295">
                <a:moveTo>
                  <a:pt x="0" y="0"/>
                </a:moveTo>
                <a:lnTo>
                  <a:pt x="7336295" y="0"/>
                </a:lnTo>
                <a:lnTo>
                  <a:pt x="7336295" y="1591387"/>
                </a:lnTo>
                <a:lnTo>
                  <a:pt x="0" y="1591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5912" y="1545664"/>
            <a:ext cx="13676175" cy="85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Resource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3789" y="2706045"/>
            <a:ext cx="8603246" cy="569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Container instance內容</a:t>
            </a:r>
          </a:p>
          <a:p>
            <a:pPr algn="l">
              <a:lnSpc>
                <a:spcPts val="4524"/>
              </a:lnSpc>
            </a:pPr>
          </a:p>
          <a:p>
            <a:pPr algn="l">
              <a:lnSpc>
                <a:spcPts val="4524"/>
              </a:lnSpc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- STATUS：</a:t>
            </a:r>
          </a:p>
          <a:p>
            <a:pPr algn="l">
              <a:lnSpc>
                <a:spcPts val="4524"/>
              </a:lnSpc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   </a:t>
            </a: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燈泡的狀態 ，e.g. on、off</a:t>
            </a:r>
          </a:p>
          <a:p>
            <a:pPr algn="l">
              <a:lnSpc>
                <a:spcPts val="4524"/>
              </a:lnSpc>
            </a:pPr>
          </a:p>
          <a:p>
            <a:pPr algn="l">
              <a:lnSpc>
                <a:spcPts val="4524"/>
              </a:lnSpc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-  MODE：</a:t>
            </a:r>
          </a:p>
          <a:p>
            <a:pPr algn="l">
              <a:lnSpc>
                <a:spcPts val="4524"/>
              </a:lnSpc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   燈泡的模式，e.g. manuel、auto</a:t>
            </a:r>
          </a:p>
          <a:p>
            <a:pPr algn="l">
              <a:lnSpc>
                <a:spcPts val="4524"/>
              </a:lnSpc>
            </a:pPr>
          </a:p>
          <a:p>
            <a:pPr algn="l">
              <a:lnSpc>
                <a:spcPts val="4524"/>
              </a:lnSpc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-  DATA：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   光感測器收到的光強度，e.g. 88 lux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05912" y="1545653"/>
            <a:ext cx="13676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MN-CSE 更新流程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3281" y="3405397"/>
            <a:ext cx="6443816" cy="112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手動模式中，更新 Lamp 狀態 (on ,off)，並在IPE上反映。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37098" y="2995661"/>
            <a:ext cx="11301259" cy="2013733"/>
          </a:xfrm>
          <a:custGeom>
            <a:avLst/>
            <a:gdLst/>
            <a:ahLst/>
            <a:cxnLst/>
            <a:rect r="r" b="b" t="t" l="l"/>
            <a:pathLst>
              <a:path h="2013733" w="11301259">
                <a:moveTo>
                  <a:pt x="0" y="0"/>
                </a:moveTo>
                <a:lnTo>
                  <a:pt x="11301259" y="0"/>
                </a:lnTo>
                <a:lnTo>
                  <a:pt x="11301259" y="2013733"/>
                </a:lnTo>
                <a:lnTo>
                  <a:pt x="0" y="2013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06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7098" y="5928148"/>
            <a:ext cx="11301259" cy="663470"/>
          </a:xfrm>
          <a:custGeom>
            <a:avLst/>
            <a:gdLst/>
            <a:ahLst/>
            <a:cxnLst/>
            <a:rect r="r" b="b" t="t" l="l"/>
            <a:pathLst>
              <a:path h="663470" w="11301259">
                <a:moveTo>
                  <a:pt x="0" y="0"/>
                </a:moveTo>
                <a:lnTo>
                  <a:pt x="11301259" y="0"/>
                </a:lnTo>
                <a:lnTo>
                  <a:pt x="11301259" y="663470"/>
                </a:lnTo>
                <a:lnTo>
                  <a:pt x="0" y="663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9518" r="0" b="-9361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37098" y="8405632"/>
            <a:ext cx="11301259" cy="642296"/>
          </a:xfrm>
          <a:custGeom>
            <a:avLst/>
            <a:gdLst/>
            <a:ahLst/>
            <a:cxnLst/>
            <a:rect r="r" b="b" t="t" l="l"/>
            <a:pathLst>
              <a:path h="642296" w="11301259">
                <a:moveTo>
                  <a:pt x="0" y="0"/>
                </a:moveTo>
                <a:lnTo>
                  <a:pt x="11301259" y="0"/>
                </a:lnTo>
                <a:lnTo>
                  <a:pt x="11301259" y="642295"/>
                </a:lnTo>
                <a:lnTo>
                  <a:pt x="0" y="64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05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3281" y="5948502"/>
            <a:ext cx="6443816" cy="55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 Lamp 模式(manuel, auto)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281" y="8416463"/>
            <a:ext cx="6443816" cy="55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接收 Python 模擬的光強度資料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540754" y="6921115"/>
            <a:ext cx="11199231" cy="991599"/>
          </a:xfrm>
          <a:custGeom>
            <a:avLst/>
            <a:gdLst/>
            <a:ahLst/>
            <a:cxnLst/>
            <a:rect r="r" b="b" t="t" l="l"/>
            <a:pathLst>
              <a:path h="991599" w="11199231">
                <a:moveTo>
                  <a:pt x="0" y="0"/>
                </a:moveTo>
                <a:lnTo>
                  <a:pt x="11199231" y="0"/>
                </a:lnTo>
                <a:lnTo>
                  <a:pt x="11199231" y="991599"/>
                </a:lnTo>
                <a:lnTo>
                  <a:pt x="0" y="991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4478" y="5209271"/>
            <a:ext cx="11301259" cy="720455"/>
          </a:xfrm>
          <a:custGeom>
            <a:avLst/>
            <a:gdLst/>
            <a:ahLst/>
            <a:cxnLst/>
            <a:rect r="r" b="b" t="t" l="l"/>
            <a:pathLst>
              <a:path h="720455" w="11301259">
                <a:moveTo>
                  <a:pt x="0" y="0"/>
                </a:moveTo>
                <a:lnTo>
                  <a:pt x="11301259" y="0"/>
                </a:lnTo>
                <a:lnTo>
                  <a:pt x="11301259" y="720455"/>
                </a:lnTo>
                <a:lnTo>
                  <a:pt x="0" y="720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3924" y="8904103"/>
            <a:ext cx="11291814" cy="708395"/>
          </a:xfrm>
          <a:custGeom>
            <a:avLst/>
            <a:gdLst/>
            <a:ahLst/>
            <a:cxnLst/>
            <a:rect r="r" b="b" t="t" l="l"/>
            <a:pathLst>
              <a:path h="708395" w="11291814">
                <a:moveTo>
                  <a:pt x="0" y="0"/>
                </a:moveTo>
                <a:lnTo>
                  <a:pt x="11291813" y="0"/>
                </a:lnTo>
                <a:lnTo>
                  <a:pt x="11291813" y="708394"/>
                </a:lnTo>
                <a:lnTo>
                  <a:pt x="0" y="708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5912" y="1545653"/>
            <a:ext cx="13676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IN-CSE 更新流程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754" y="2779388"/>
            <a:ext cx="12697788" cy="169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IN 訂閱 MN 的 Lamp/DATA &amp; Lamp/MODE。</a:t>
            </a:r>
          </a:p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當  MN 有新資訊時，會進 nodered 的 /Lamp處理，/Lamp會分辨是 DATA 還是  MODE 更新，並將這些資訊推到 IN 那邊。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6573924" y="5569498"/>
            <a:ext cx="5137418" cy="18869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8190444" y="6059248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DATA 資訊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6655954" y="7634788"/>
            <a:ext cx="5088479" cy="16435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8190444" y="8379439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 資訊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7606179"/>
            <a:ext cx="18637355" cy="2234410"/>
            <a:chOff x="0" y="0"/>
            <a:chExt cx="24849807" cy="29792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39810"/>
              <a:ext cx="15068345" cy="960607"/>
            </a:xfrm>
            <a:custGeom>
              <a:avLst/>
              <a:gdLst/>
              <a:ahLst/>
              <a:cxnLst/>
              <a:rect r="r" b="b" t="t" l="l"/>
              <a:pathLst>
                <a:path h="960607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960607"/>
                  </a:lnTo>
                  <a:lnTo>
                    <a:pt x="0" y="96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068345" y="0"/>
              <a:ext cx="9781462" cy="2979213"/>
            </a:xfrm>
            <a:custGeom>
              <a:avLst/>
              <a:gdLst/>
              <a:ahLst/>
              <a:cxnLst/>
              <a:rect r="r" b="b" t="t" l="l"/>
              <a:pathLst>
                <a:path h="2979213" w="9781462">
                  <a:moveTo>
                    <a:pt x="0" y="0"/>
                  </a:moveTo>
                  <a:lnTo>
                    <a:pt x="9781462" y="0"/>
                  </a:lnTo>
                  <a:lnTo>
                    <a:pt x="9781462" y="2979213"/>
                  </a:lnTo>
                  <a:lnTo>
                    <a:pt x="0" y="297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05912" y="1545653"/>
            <a:ext cx="13676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Auto Mode 判斷部分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754" y="2336228"/>
            <a:ext cx="16930014" cy="169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同樣在 nodered 的 /Lamp 處理。</a:t>
            </a:r>
          </a:p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若發現 MN 收到 DATA 資料，除了更新 IN 外，進一步判斷是否要更新燈泡狀態。</a:t>
            </a:r>
          </a:p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邏輯流程圖：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0265" y="6080548"/>
            <a:ext cx="11199231" cy="991599"/>
          </a:xfrm>
          <a:custGeom>
            <a:avLst/>
            <a:gdLst/>
            <a:ahLst/>
            <a:cxnLst/>
            <a:rect r="r" b="b" t="t" l="l"/>
            <a:pathLst>
              <a:path h="991599" w="11199231">
                <a:moveTo>
                  <a:pt x="0" y="0"/>
                </a:moveTo>
                <a:lnTo>
                  <a:pt x="11199231" y="0"/>
                </a:lnTo>
                <a:lnTo>
                  <a:pt x="11199231" y="991598"/>
                </a:lnTo>
                <a:lnTo>
                  <a:pt x="0" y="9915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1188564" y="6604544"/>
            <a:ext cx="11529892" cy="13161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6889648" y="7364993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DATA 資訊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3114448" y="4263915"/>
            <a:ext cx="3529150" cy="8795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3925380" y="3867040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manuel mode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43598" y="4054365"/>
            <a:ext cx="109284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不更新</a:t>
            </a:r>
          </a:p>
        </p:txBody>
      </p:sp>
      <p:sp>
        <p:nvSpPr>
          <p:cNvPr name="AutoShape 17" id="17"/>
          <p:cNvSpPr/>
          <p:nvPr/>
        </p:nvSpPr>
        <p:spPr>
          <a:xfrm>
            <a:off x="3114448" y="5143500"/>
            <a:ext cx="35291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3772249" y="4730613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auto mode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66162" y="4803775"/>
            <a:ext cx="263959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用光強度計算 target status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8977666" y="4263915"/>
            <a:ext cx="4275471" cy="8795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8729558" y="4706148"/>
            <a:ext cx="26395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比對 STATUS/la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975225"/>
            <a:ext cx="207793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 MODE/la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36632" y="3867040"/>
            <a:ext cx="104510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若相同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29336" y="4054365"/>
            <a:ext cx="109284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不更新</a:t>
            </a:r>
          </a:p>
        </p:txBody>
      </p:sp>
      <p:sp>
        <p:nvSpPr>
          <p:cNvPr name="AutoShape 25" id="25"/>
          <p:cNvSpPr/>
          <p:nvPr/>
        </p:nvSpPr>
        <p:spPr>
          <a:xfrm>
            <a:off x="8786708" y="5143500"/>
            <a:ext cx="4542628" cy="7093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11736632" y="5453274"/>
            <a:ext cx="104510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若不同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88373" y="5684564"/>
            <a:ext cx="272296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更新STATUS &amp; IPE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3388373" y="1464953"/>
            <a:ext cx="15735219" cy="1388135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144000" y="3792686"/>
            <a:ext cx="8575607" cy="5664060"/>
          </a:xfrm>
          <a:custGeom>
            <a:avLst/>
            <a:gdLst/>
            <a:ahLst/>
            <a:cxnLst/>
            <a:rect r="r" b="b" t="t" l="l"/>
            <a:pathLst>
              <a:path h="5664060" w="8575607">
                <a:moveTo>
                  <a:pt x="0" y="0"/>
                </a:moveTo>
                <a:lnTo>
                  <a:pt x="8575607" y="0"/>
                </a:lnTo>
                <a:lnTo>
                  <a:pt x="8575607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5671" y="3671372"/>
            <a:ext cx="8290090" cy="5906689"/>
          </a:xfrm>
          <a:custGeom>
            <a:avLst/>
            <a:gdLst/>
            <a:ahLst/>
            <a:cxnLst/>
            <a:rect r="r" b="b" t="t" l="l"/>
            <a:pathLst>
              <a:path h="5906689" w="8290090">
                <a:moveTo>
                  <a:pt x="0" y="0"/>
                </a:moveTo>
                <a:lnTo>
                  <a:pt x="8290090" y="0"/>
                </a:lnTo>
                <a:lnTo>
                  <a:pt x="8290090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5912" y="1545653"/>
            <a:ext cx="136761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App Inventor 抓資料流程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754" y="2907728"/>
            <a:ext cx="16930014" cy="55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48" indent="-348874" lvl="1">
              <a:lnSpc>
                <a:spcPts val="4524"/>
              </a:lnSpc>
              <a:spcBef>
                <a:spcPct val="0"/>
              </a:spcBef>
              <a:buFont typeface="Arial"/>
              <a:buChar char="•"/>
            </a:pPr>
            <a:r>
              <a:rPr lang="en-US" sz="3231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在Auto mode 中，APP  inventor 每秒去 mn 抓一次資料 (DATA、STATUS)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09156" y="9734550"/>
            <a:ext cx="163880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2402" y="9597111"/>
            <a:ext cx="163880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 STATUS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DAGqDVLuDg0</dc:identifier>
  <dcterms:modified xsi:type="dcterms:W3CDTF">2011-08-01T06:04:30Z</dcterms:modified>
  <cp:revision>1</cp:revision>
  <dc:title>IOT final project </dc:title>
</cp:coreProperties>
</file>